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5" r:id="rId3"/>
    <p:sldId id="337" r:id="rId5"/>
    <p:sldId id="357" r:id="rId6"/>
    <p:sldId id="341" r:id="rId7"/>
    <p:sldId id="353" r:id="rId8"/>
    <p:sldId id="344" r:id="rId9"/>
    <p:sldId id="381" r:id="rId10"/>
    <p:sldId id="382" r:id="rId11"/>
    <p:sldId id="384" r:id="rId12"/>
    <p:sldId id="391" r:id="rId13"/>
    <p:sldId id="392" r:id="rId14"/>
    <p:sldId id="393" r:id="rId15"/>
    <p:sldId id="343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94" d="100"/>
          <a:sy n="94" d="100"/>
        </p:scale>
        <p:origin x="9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b</a:t>
            </a:r>
            <a:r>
              <a:rPr lang="zh-CN" altLang="en-US"/>
              <a:t>是上下文句子数量对翻译的影响</a:t>
            </a:r>
            <a:r>
              <a:rPr lang="en-US" altLang="zh-CN"/>
              <a:t> </a:t>
            </a:r>
            <a:r>
              <a:rPr lang="zh-CN" altLang="en-US"/>
              <a:t>本文的方法是对整个文档构造图，所以不会被上下文的</a:t>
            </a:r>
            <a:r>
              <a:rPr lang="zh-CN" altLang="en-US"/>
              <a:t>数量影响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蓝色代表邻接关系</a:t>
            </a:r>
            <a:r>
              <a:rPr lang="en-US" altLang="zh-CN"/>
              <a:t> </a:t>
            </a:r>
            <a:r>
              <a:rPr lang="zh-CN" altLang="en-US"/>
              <a:t>绿虚线代表依赖关系</a:t>
            </a:r>
            <a:r>
              <a:rPr lang="en-US" altLang="zh-CN"/>
              <a:t> </a:t>
            </a:r>
            <a:r>
              <a:rPr lang="zh-CN" altLang="en-US"/>
              <a:t>红虚线代表词汇一致性</a:t>
            </a:r>
            <a:r>
              <a:rPr lang="en-US" altLang="zh-CN"/>
              <a:t> </a:t>
            </a:r>
            <a:r>
              <a:rPr lang="zh-CN" altLang="en-US"/>
              <a:t>棕色实线代表共引用关系（）</a:t>
            </a:r>
            <a:r>
              <a:rPr lang="en-US" altLang="zh-CN"/>
              <a:t> </a:t>
            </a:r>
            <a:r>
              <a:rPr lang="zh-CN" altLang="en-US"/>
              <a:t>文章在文档图上运用</a:t>
            </a:r>
            <a:r>
              <a:rPr lang="en-US" altLang="zh-CN"/>
              <a:t>gcn</a:t>
            </a:r>
            <a:r>
              <a:rPr lang="zh-CN" altLang="en-US"/>
              <a:t>，就可以将每一个词与较远距离的上下文信息联系起来，而不是仅仅一个序列以内的</a:t>
            </a:r>
            <a:r>
              <a:rPr lang="zh-CN" altLang="en-US"/>
              <a:t>信息，然后输入一个</a:t>
            </a:r>
            <a:r>
              <a:rPr lang="en-US" altLang="zh-CN"/>
              <a:t>transfomer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作者将</a:t>
            </a:r>
            <a:r>
              <a:rPr lang="en-US" altLang="zh-CN"/>
              <a:t>x</a:t>
            </a:r>
            <a:r>
              <a:rPr lang="zh-CN" altLang="en-US"/>
              <a:t>到</a:t>
            </a:r>
            <a:r>
              <a:rPr lang="en-US" altLang="zh-CN"/>
              <a:t>y</a:t>
            </a:r>
            <a:r>
              <a:rPr lang="zh-CN" altLang="en-US"/>
              <a:t>的概率定义为公式一，文章不考虑所有可能的图对，而是根据源文档只采样一对图，从而得到公式</a:t>
            </a:r>
            <a:r>
              <a:rPr lang="en-US" altLang="zh-CN"/>
              <a:t>3</a:t>
            </a:r>
            <a:r>
              <a:rPr lang="zh-CN" altLang="en-US"/>
              <a:t>，其中的</a:t>
            </a:r>
            <a:r>
              <a:rPr lang="en-US" altLang="zh-CN"/>
              <a:t>gyhead</a:t>
            </a:r>
            <a:r>
              <a:rPr lang="zh-CN" altLang="en-US"/>
              <a:t>是由与上下文无关的神经机器翻译出的文档</a:t>
            </a:r>
            <a:r>
              <a:rPr lang="zh-CN" altLang="en-US"/>
              <a:t>构成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大</a:t>
            </a:r>
            <a:r>
              <a:rPr lang="en-US" altLang="zh-CN" dirty="0"/>
              <a:t>i</a:t>
            </a:r>
            <a:r>
              <a:rPr lang="zh-CN" altLang="en-US" dirty="0"/>
              <a:t>是一句话里有多少个</a:t>
            </a:r>
            <a:r>
              <a:rPr lang="zh-CN" altLang="en-US" dirty="0"/>
              <a:t>词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parallel</a:t>
            </a:r>
            <a:r>
              <a:rPr lang="zh-CN" altLang="en-US"/>
              <a:t>代表将原文档图和目标文档图平行输入</a:t>
            </a:r>
            <a:r>
              <a:rPr lang="en-US" altLang="zh-CN"/>
              <a:t> </a:t>
            </a:r>
            <a:r>
              <a:rPr lang="zh-CN" altLang="en-US"/>
              <a:t>并且红色的</a:t>
            </a:r>
            <a:r>
              <a:rPr lang="en-US" altLang="zh-CN"/>
              <a:t>cross</a:t>
            </a:r>
            <a:r>
              <a:rPr lang="zh-CN" altLang="en-US"/>
              <a:t>的参数</a:t>
            </a:r>
            <a:r>
              <a:rPr lang="zh-CN" altLang="en-US"/>
              <a:t>是共享的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w dxd </a:t>
            </a:r>
            <a:r>
              <a:rPr lang="zh-CN" altLang="en-US"/>
              <a:t>同时文章在</a:t>
            </a:r>
            <a:r>
              <a:rPr lang="en-US" altLang="zh-CN"/>
              <a:t>gcn</a:t>
            </a:r>
            <a:r>
              <a:rPr lang="zh-CN" altLang="en-US"/>
              <a:t>上还加上了每条边的信息</a:t>
            </a:r>
            <a:r>
              <a:rPr lang="en-US" altLang="zh-CN"/>
              <a:t> in out </a:t>
            </a:r>
            <a:r>
              <a:rPr lang="en-US" altLang="zh-CN"/>
              <a:t>self</a:t>
            </a:r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第一个符号是与限制上下文的模型的最好</a:t>
            </a:r>
            <a:r>
              <a:rPr lang="en-US" altLang="zh-CN"/>
              <a:t>baseline</a:t>
            </a:r>
            <a:r>
              <a:rPr lang="zh-CN" altLang="en-US"/>
              <a:t>的提升成都</a:t>
            </a:r>
            <a:r>
              <a:rPr lang="en-US" altLang="zh-CN"/>
              <a:t> </a:t>
            </a:r>
            <a:r>
              <a:rPr lang="zh-CN" altLang="en-US"/>
              <a:t>第二个符号是与</a:t>
            </a:r>
            <a:r>
              <a:rPr lang="en-US" altLang="zh-CN"/>
              <a:t>sele</a:t>
            </a:r>
            <a:r>
              <a:rPr lang="zh-CN" altLang="en-US"/>
              <a:t>比较提升的程度，因为</a:t>
            </a:r>
            <a:r>
              <a:rPr lang="en-US" altLang="zh-CN"/>
              <a:t>sele</a:t>
            </a:r>
            <a:r>
              <a:rPr lang="zh-CN" altLang="en-US"/>
              <a:t>也是同时使用了</a:t>
            </a:r>
            <a:r>
              <a:rPr lang="zh-CN" altLang="en-US"/>
              <a:t>源和目标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458610" y="5385303"/>
            <a:ext cx="12744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2021.12.14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978023" y="1130895"/>
            <a:ext cx="1025587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Document Graph for Neural Machine Translation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EMNLP2021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Xiaoke L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16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5" y="2681605"/>
            <a:ext cx="10975975" cy="1494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3525" y="1859915"/>
            <a:ext cx="6584950" cy="3138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1520825"/>
            <a:ext cx="11948160" cy="43681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65" y="1358900"/>
            <a:ext cx="11656060" cy="4780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56155" y="1372870"/>
            <a:ext cx="7505700" cy="5051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158"/>
            <a:ext cx="10515600" cy="482946"/>
          </a:xfrm>
        </p:spPr>
        <p:txBody>
          <a:bodyPr/>
          <a:p>
            <a:r>
              <a:rPr lang="en-US" altLang="zh-CN"/>
              <a:t>Method</a:t>
            </a:r>
            <a:endParaRPr lang="en-US" alt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848360"/>
            <a:ext cx="8076565" cy="21088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0" y="3054985"/>
            <a:ext cx="2926080" cy="50292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145" y="3557905"/>
            <a:ext cx="7302500" cy="20523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890" y="5610225"/>
            <a:ext cx="6133465" cy="1107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530" y="1019810"/>
            <a:ext cx="11219815" cy="5146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587587" y="65459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918845"/>
            <a:ext cx="6038215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0" y="1899920"/>
            <a:ext cx="5567045" cy="797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40" y="2634615"/>
            <a:ext cx="5480050" cy="629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3264535"/>
            <a:ext cx="5914390" cy="9759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880" y="4316095"/>
            <a:ext cx="5532120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4715" y="757555"/>
            <a:ext cx="7862570" cy="44405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08735" y="907415"/>
            <a:ext cx="855980" cy="610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" y="5715000"/>
            <a:ext cx="5902960" cy="755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35" y="5330825"/>
            <a:ext cx="5244465" cy="12103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79545" y="690245"/>
            <a:ext cx="46431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Document Graph Encoder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2705" y="1278890"/>
            <a:ext cx="5497830" cy="528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35" y="2047240"/>
            <a:ext cx="4413250" cy="802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971165"/>
            <a:ext cx="4875530" cy="7004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045" y="3855085"/>
            <a:ext cx="6105525" cy="660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120" y="4515485"/>
            <a:ext cx="4328160" cy="1402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" y="1419225"/>
            <a:ext cx="5528310" cy="52654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983615"/>
            <a:ext cx="11523980" cy="50279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8599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85" y="2099945"/>
            <a:ext cx="6191885" cy="3287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0" y="1751330"/>
            <a:ext cx="5791200" cy="39852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88,&quot;width&quot;:13800}"/>
</p:tagLst>
</file>

<file path=ppt/tags/tag2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WPS 演示</Application>
  <PresentationFormat>Widescreen</PresentationFormat>
  <Paragraphs>38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Gill Sans Ultra Bold</vt:lpstr>
      <vt:lpstr>微软雅黑</vt:lpstr>
      <vt:lpstr>Times New Roman</vt:lpstr>
      <vt:lpstr>华康俪金黑W8(P)</vt:lpstr>
      <vt:lpstr>黑体</vt:lpstr>
      <vt:lpstr>Wingdings</vt:lpstr>
      <vt:lpstr>仿宋</vt:lpstr>
      <vt:lpstr>楷体</vt:lpstr>
      <vt:lpstr>等线</vt:lpstr>
      <vt:lpstr>Arial Unicode MS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リショコ</cp:lastModifiedBy>
  <cp:revision>1882</cp:revision>
  <dcterms:created xsi:type="dcterms:W3CDTF">2017-04-22T07:59:00Z</dcterms:created>
  <dcterms:modified xsi:type="dcterms:W3CDTF">2021-12-14T11:43:27Z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28C41CD5B030429E9E5E62AE4D42D9DE</vt:lpwstr>
  </property>
</Properties>
</file>